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90" r:id="rId11"/>
    <p:sldId id="293" r:id="rId12"/>
    <p:sldId id="292" r:id="rId13"/>
    <p:sldId id="294" r:id="rId14"/>
    <p:sldId id="267" r:id="rId15"/>
    <p:sldId id="279" r:id="rId16"/>
    <p:sldId id="269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6" r:id="rId26"/>
    <p:sldId id="278" r:id="rId27"/>
    <p:sldId id="268" r:id="rId28"/>
    <p:sldId id="265" r:id="rId29"/>
    <p:sldId id="274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83" autoAdjust="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23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03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2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4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24/06/2024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309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(Use Case) :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9D4E3CF-3A81-3DD0-29CA-78DC32BA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86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413A7FA-DA9F-313D-3822-65AF0CFA87FB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185245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B497BC-1D75-05C3-A55D-327097D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4" y="2355363"/>
            <a:ext cx="3900093" cy="3579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DF0B03E-FF1E-AC7F-826F-52BA494C5681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01776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6102415" y="158084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</a:t>
            </a:r>
            <a:endParaRPr lang="fr-FR" sz="1400" dirty="0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222B678-22CD-2559-A11F-6BEC1ABD61D3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6D2B1-C49F-0764-B953-10D59029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84" y="1950174"/>
            <a:ext cx="8445448" cy="3823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82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5825018" y="1580842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MLD/MPD</a:t>
            </a:r>
            <a:endParaRPr lang="fr-FR" sz="1400" dirty="0"/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381C796-4272-60CB-47C9-31C6207D73CE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46B05-9F88-819C-8C45-0A79A031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36" y="1950174"/>
            <a:ext cx="8258739" cy="398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2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81BADA0-967C-BEB5-2DE7-21EE1A0D276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0A2AB3-1039-4E60-EAC2-112AFFDB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01" y="1354497"/>
            <a:ext cx="8385304" cy="46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A5C4DAD-930E-BB93-AF3A-5EA79B3DA6D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5FEB36A-0DF8-07DD-2392-385362AE4787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1C651D0-0BAC-B4F8-0DB3-728C00C2785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d’inscription.</a:t>
            </a:r>
          </a:p>
          <a:p>
            <a:endParaRPr lang="fr-FR" dirty="0"/>
          </a:p>
          <a:p>
            <a:r>
              <a:rPr lang="fr-FR" dirty="0"/>
              <a:t>Quelques points intéressants</a:t>
            </a:r>
          </a:p>
          <a:p>
            <a:r>
              <a:rPr lang="fr-FR" dirty="0"/>
              <a:t>au niveau de la sécurité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Hashage</a:t>
            </a:r>
            <a:r>
              <a:rPr lang="fr-FR" dirty="0"/>
              <a:t> des Mots de Passe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Validation des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Protection CSRF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581CE5D-E1A0-8844-1268-58C0E1917122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AD228-808C-2E5D-AF81-D6555F8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2" y="2188394"/>
            <a:ext cx="8038063" cy="347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EF203-70FF-1E54-969C-2B3CF28B7518}"/>
              </a:ext>
            </a:extLst>
          </p:cNvPr>
          <p:cNvSpPr txBox="1"/>
          <p:nvPr/>
        </p:nvSpPr>
        <p:spPr>
          <a:xfrm>
            <a:off x="4008008" y="1464557"/>
            <a:ext cx="3726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&lt;?</a:t>
            </a:r>
            <a:r>
              <a:rPr lang="fr-FR" sz="1050" dirty="0" err="1"/>
              <a:t>php</a:t>
            </a:r>
            <a:endParaRPr lang="fr-FR" sz="1050" dirty="0"/>
          </a:p>
          <a:p>
            <a:r>
              <a:rPr lang="fr-FR" sz="1050" dirty="0" err="1"/>
              <a:t>Namespace</a:t>
            </a:r>
            <a:r>
              <a:rPr lang="fr-FR" sz="1050" dirty="0"/>
              <a:t> App\Controller;</a:t>
            </a:r>
          </a:p>
          <a:p>
            <a:r>
              <a:rPr lang="fr-FR" sz="1050" dirty="0"/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B5B2730-D5F6-8AE1-E3CA-4641D63A589A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3375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Développement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Conception Graphique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Technologies &amp; outils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Cahier des charges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Méthodologie &amp; organisation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Conception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6C255AC-EA6E-85BE-0E2B-93E0BDD67339}"/>
              </a:ext>
            </a:extLst>
          </p:cNvPr>
          <p:cNvSpPr/>
          <p:nvPr/>
        </p:nvSpPr>
        <p:spPr>
          <a:xfrm>
            <a:off x="0" y="6509442"/>
            <a:ext cx="1312752" cy="356206"/>
          </a:xfrm>
          <a:prstGeom prst="snip1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857529E-D352-CE06-BAE8-8CE72A6A2A75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16CBD4E-E693-BCB7-5D77-3EC6E6B276A3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B3FB00B-C134-C80E-0950-A70228771714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7BD1B44-DAFF-79AD-420A-BF15FD40DAB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A596F0F-4424-EC56-8FCD-555CE7D106E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" y="2029554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11" y="2055724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91" y="2110939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48" y="4077291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776" y="4273224"/>
            <a:ext cx="3155030" cy="2110084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EE6A651-45EC-C82D-31FE-4117DC9EC32A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C3B77C1-3C5E-7768-4A33-4B032673E448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0BA28EF5-8A8C-7F2C-0305-27EA6569AD2C}"/>
              </a:ext>
            </a:extLst>
          </p:cNvPr>
          <p:cNvSpPr/>
          <p:nvPr/>
        </p:nvSpPr>
        <p:spPr>
          <a:xfrm>
            <a:off x="-1" y="6509442"/>
            <a:ext cx="2734148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8 – Technologies &amp; Outils</a:t>
            </a:r>
          </a:p>
        </p:txBody>
      </p:sp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61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 – Méthodologie &amp;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2439AA-8443-FE8E-06B9-6AF39E597940}"/>
              </a:ext>
            </a:extLst>
          </p:cNvPr>
          <p:cNvSpPr/>
          <p:nvPr/>
        </p:nvSpPr>
        <p:spPr>
          <a:xfrm>
            <a:off x="-1" y="6509442"/>
            <a:ext cx="3458425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9 – Méthodologie &amp; Organisation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ECB1F1-A3BC-2963-561B-E67B895B969C}"/>
              </a:ext>
            </a:extLst>
          </p:cNvPr>
          <p:cNvSpPr/>
          <p:nvPr/>
        </p:nvSpPr>
        <p:spPr>
          <a:xfrm>
            <a:off x="-1" y="6509442"/>
            <a:ext cx="3476532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10 – Démonstration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660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9942E94E-E055-A222-58F3-3D5BAC6A34D6}"/>
              </a:ext>
            </a:extLst>
          </p:cNvPr>
          <p:cNvSpPr/>
          <p:nvPr/>
        </p:nvSpPr>
        <p:spPr>
          <a:xfrm>
            <a:off x="0" y="6509442"/>
            <a:ext cx="2879002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 – </a:t>
            </a:r>
            <a:r>
              <a:rPr lang="fr-FR" dirty="0" err="1">
                <a:solidFill>
                  <a:schemeClr val="tx1"/>
                </a:solidFill>
              </a:rPr>
              <a:t>Personal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Presentation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926BB3-7A30-BA23-8388-495E334E25E6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E4AA755-919E-F721-471D-43C90B93FAD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DCA3FB8-67D0-7858-17FC-F3CAB90A90B0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D30F4DAF-D17D-C68E-54F3-E0700988481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C4CB89B5-BDA9-0411-B83A-FEB6E6487004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CA826681-CFD5-2ECC-5AEF-053CA2E4E05C}"/>
              </a:ext>
            </a:extLst>
          </p:cNvPr>
          <p:cNvSpPr/>
          <p:nvPr/>
        </p:nvSpPr>
        <p:spPr>
          <a:xfrm>
            <a:off x="0" y="6509442"/>
            <a:ext cx="2525917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4 –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8864</TotalTime>
  <Words>1255</Words>
  <Application>Microsoft Office PowerPoint</Application>
  <PresentationFormat>Grand écran</PresentationFormat>
  <Paragraphs>253</Paragraphs>
  <Slides>30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Uber Move</vt:lpstr>
      <vt:lpstr>Office Theme</vt:lpstr>
      <vt:lpstr>Présentation PowerPoint</vt:lpstr>
      <vt:lpstr>Présentation PowerPoint</vt:lpstr>
      <vt:lpstr>Personal 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259</cp:revision>
  <dcterms:created xsi:type="dcterms:W3CDTF">2024-06-03T07:27:24Z</dcterms:created>
  <dcterms:modified xsi:type="dcterms:W3CDTF">2024-06-24T08:57:54Z</dcterms:modified>
</cp:coreProperties>
</file>